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65" r:id="rId3"/>
    <p:sldId id="257" r:id="rId4"/>
    <p:sldId id="266" r:id="rId5"/>
    <p:sldId id="268" r:id="rId6"/>
    <p:sldId id="258" r:id="rId7"/>
    <p:sldId id="269" r:id="rId8"/>
    <p:sldId id="25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60" r:id="rId23"/>
    <p:sldId id="283" r:id="rId24"/>
    <p:sldId id="284" r:id="rId25"/>
    <p:sldId id="285" r:id="rId26"/>
    <p:sldId id="286" r:id="rId27"/>
    <p:sldId id="261" r:id="rId28"/>
    <p:sldId id="287" r:id="rId29"/>
    <p:sldId id="288" r:id="rId30"/>
    <p:sldId id="289" r:id="rId31"/>
    <p:sldId id="290" r:id="rId32"/>
    <p:sldId id="262" r:id="rId33"/>
    <p:sldId id="292" r:id="rId34"/>
    <p:sldId id="291" r:id="rId35"/>
    <p:sldId id="263" r:id="rId3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90EFC-E914-485A-A6B7-71F0ABEE546A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775107-094D-43B1-8A5A-B9662CEDC1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7975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E555051-74B0-45A8-9CB3-7B00EA964520}" type="slidenum">
              <a:t>5</a:t>
            </a:fld>
            <a:endParaRPr lang="ru-RU"/>
          </a:p>
        </p:txBody>
      </p:sp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2125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3613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186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989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8601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9042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2990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518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2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7099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680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4776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EDF00-F955-4945-B0D9-68955BBEA3F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4DB2A-D5B2-4A93-B86E-5BF67A3D4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5883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Структуры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Разработка кода информационных систем. Лекция №10</a:t>
            </a:r>
          </a:p>
        </p:txBody>
      </p:sp>
    </p:spTree>
    <p:extLst>
      <p:ext uri="{BB962C8B-B14F-4D97-AF65-F5344CB8AC3E}">
        <p14:creationId xmlns:p14="http://schemas.microsoft.com/office/powerpoint/2010/main" val="771653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класса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783" y="1336097"/>
            <a:ext cx="9882434" cy="552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1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класса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868" y="1297928"/>
            <a:ext cx="9990263" cy="5560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60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класса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9284" y="1271443"/>
            <a:ext cx="10073431" cy="558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65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структуры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2467" y="1252971"/>
            <a:ext cx="10087065" cy="560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9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структуры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3839" y="1299152"/>
            <a:ext cx="9964321" cy="55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12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структуры в метод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1633" y="1278870"/>
            <a:ext cx="10000676" cy="557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84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структуры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1500" y="1271443"/>
            <a:ext cx="10028999" cy="558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44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структуры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852" y="2238484"/>
            <a:ext cx="3539507" cy="304945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04" y="1690688"/>
            <a:ext cx="7692096" cy="414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31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структуры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662" y="1262206"/>
            <a:ext cx="10014676" cy="559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9971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структуры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0529" y="1243733"/>
            <a:ext cx="10030941" cy="561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9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Структуры объявляются с помощью ключевого слова </a:t>
            </a:r>
            <a:r>
              <a:rPr lang="en-US" dirty="0" err="1" smtClean="0"/>
              <a:t>struct</a:t>
            </a:r>
            <a:endParaRPr lang="ru-RU" dirty="0" smtClean="0"/>
          </a:p>
          <a:p>
            <a:r>
              <a:rPr lang="ru-RU" dirty="0" smtClean="0"/>
              <a:t>Структуры похожи на классы, но в отличие от классов, с помощью них создают тип значение, а не ссылочный тип</a:t>
            </a:r>
          </a:p>
          <a:p>
            <a:r>
              <a:rPr lang="ru-RU" dirty="0" smtClean="0"/>
              <a:t>При использовании структур может возникнуть ряд сложностей, из-за чего их не рекомендуется использовать в программах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32786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структуры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0937" y="1280680"/>
            <a:ext cx="9950125" cy="557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45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структуры 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2622" y="1262207"/>
            <a:ext cx="10006756" cy="559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088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Ключевое слово </a:t>
            </a:r>
            <a:r>
              <a:rPr lang="en-US" dirty="0" smtClean="0"/>
              <a:t>ref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7514" y="1417639"/>
            <a:ext cx="8136972" cy="525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22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Ключевое слово </a:t>
            </a:r>
            <a:r>
              <a:rPr lang="en-US" dirty="0"/>
              <a:t>ref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745" y="1265821"/>
            <a:ext cx="9984509" cy="559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377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Ключевое слово </a:t>
            </a:r>
            <a:r>
              <a:rPr lang="en-US" dirty="0"/>
              <a:t>ref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8548" y="1188317"/>
            <a:ext cx="10114903" cy="566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6741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Ключевое слово </a:t>
            </a:r>
            <a:r>
              <a:rPr lang="en-US" dirty="0"/>
              <a:t>ref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6000" y="1189480"/>
            <a:ext cx="10160000" cy="56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628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Ключевое слово </a:t>
            </a:r>
            <a:r>
              <a:rPr lang="en-US" dirty="0"/>
              <a:t>ref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9274" y="1197552"/>
            <a:ext cx="10113451" cy="566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59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Boxing / unboxing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2778" y="1285986"/>
            <a:ext cx="7126443" cy="557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217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Boxing / unboxing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0132" y="1280680"/>
            <a:ext cx="9951735" cy="557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30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Boxin</a:t>
            </a:r>
            <a:r>
              <a:rPr lang="en-US" dirty="0"/>
              <a:t>g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2218" y="1284055"/>
            <a:ext cx="9947564" cy="557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462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Объявление </a:t>
            </a:r>
            <a:r>
              <a:rPr lang="ru-RU" dirty="0" smtClean="0"/>
              <a:t>структуры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118" y="3041289"/>
            <a:ext cx="5557453" cy="208239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4571" y="1340217"/>
            <a:ext cx="6517429" cy="513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4916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Unboxing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4286" y="1299152"/>
            <a:ext cx="9963428" cy="55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043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Boxing / unboxing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3910" y="1289916"/>
            <a:ext cx="9964179" cy="556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8890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Структуры и свойства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2066" y="1492114"/>
            <a:ext cx="3836661" cy="215624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657" y="3910986"/>
            <a:ext cx="8361481" cy="269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067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Структуры и свойства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2344" y="1515196"/>
            <a:ext cx="4707311" cy="522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84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Структуры и свойства</a:t>
            </a:r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560" y="1912694"/>
            <a:ext cx="11164879" cy="433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561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Где использовать структуры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</a:t>
            </a:r>
            <a:r>
              <a:rPr lang="en-US" dirty="0" smtClean="0"/>
              <a:t>C# </a:t>
            </a:r>
            <a:r>
              <a:rPr lang="ru-RU" dirty="0" smtClean="0"/>
              <a:t>много встроенных типов, которые являются структурами (</a:t>
            </a:r>
            <a:r>
              <a:rPr lang="en-US" dirty="0" err="1" smtClean="0"/>
              <a:t>int</a:t>
            </a:r>
            <a:r>
              <a:rPr lang="en-US" dirty="0" smtClean="0"/>
              <a:t>, double, char </a:t>
            </a:r>
            <a:r>
              <a:rPr lang="ru-RU" dirty="0" smtClean="0"/>
              <a:t>и </a:t>
            </a:r>
            <a:r>
              <a:rPr lang="ru-RU" dirty="0" err="1" smtClean="0"/>
              <a:t>т.д</a:t>
            </a:r>
            <a:r>
              <a:rPr lang="ru-RU" dirty="0" smtClean="0"/>
              <a:t>), и нужно понимать особенности работы с ними</a:t>
            </a:r>
          </a:p>
          <a:p>
            <a:r>
              <a:rPr lang="ru-RU" dirty="0" smtClean="0"/>
              <a:t>Некоторые примитивные типы (например точки) удобнее представлять как структуры (они похожи по поведению на числа)</a:t>
            </a:r>
          </a:p>
          <a:p>
            <a:r>
              <a:rPr lang="ru-RU" dirty="0" smtClean="0"/>
              <a:t>Структуры в некоторых случаях могут быть полезны для оптимизации программы</a:t>
            </a:r>
            <a:endParaRPr lang="ru-RU" dirty="0"/>
          </a:p>
          <a:p>
            <a:r>
              <a:rPr lang="ru-RU" dirty="0" smtClean="0"/>
              <a:t>Лучше </a:t>
            </a:r>
            <a:r>
              <a:rPr lang="ru-RU" dirty="0"/>
              <a:t>не создавать свои структуры, пока вы не получите опыт работы с </a:t>
            </a:r>
            <a:r>
              <a:rPr lang="en-US" dirty="0"/>
              <a:t>.NET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839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Объявление структуры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1986" y="1275052"/>
            <a:ext cx="9968027" cy="558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0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 noGrp="1"/>
          </p:cNvSpPr>
          <p:nvPr>
            <p:ph type="title" idx="4294967295"/>
          </p:nvPr>
        </p:nvSpPr>
        <p:spPr>
          <a:xfrm>
            <a:off x="839999" y="392834"/>
            <a:ext cx="10515600" cy="1325563"/>
          </a:xfrm>
        </p:spPr>
        <p:txBody>
          <a:bodyPr/>
          <a:lstStyle/>
          <a:p>
            <a:pPr lvl="0"/>
            <a:r>
              <a:rPr lang="ru-RU" dirty="0"/>
              <a:t>Отличия ссылочных типов и типов-значений</a:t>
            </a:r>
          </a:p>
        </p:txBody>
      </p:sp>
      <p:sp>
        <p:nvSpPr>
          <p:cNvPr id="3" name="Текст 2"/>
          <p:cNvSpPr txBox="1">
            <a:spLocks noGrp="1"/>
          </p:cNvSpPr>
          <p:nvPr>
            <p:ph type="body" idx="4294967295"/>
          </p:nvPr>
        </p:nvSpPr>
        <p:spPr>
          <a:xfrm>
            <a:off x="609753" y="1604399"/>
            <a:ext cx="5353946" cy="3976818"/>
          </a:xfrm>
        </p:spPr>
        <p:txBody>
          <a:bodyPr/>
          <a:lstStyle/>
          <a:p>
            <a:pPr lvl="0" algn="ctr"/>
            <a:r>
              <a:rPr lang="ru-RU" b="1" dirty="0"/>
              <a:t>Типы-значения</a:t>
            </a:r>
          </a:p>
          <a:p>
            <a:pPr lvl="0" algn="l">
              <a:buSzPct val="45000"/>
              <a:buFont typeface="StarSymbol"/>
              <a:buChar char="●"/>
            </a:pPr>
            <a:r>
              <a:rPr lang="ru-RU" dirty="0"/>
              <a:t>Объекты хранятся там, где </a:t>
            </a:r>
            <a:r>
              <a:rPr lang="ru-RU" dirty="0" smtClean="0"/>
              <a:t>объявлены</a:t>
            </a:r>
            <a:endParaRPr lang="ru-RU" dirty="0"/>
          </a:p>
          <a:p>
            <a:pPr lvl="0" algn="l">
              <a:buSzPct val="45000"/>
              <a:buFont typeface="StarSymbol"/>
              <a:buChar char="●"/>
            </a:pPr>
            <a:r>
              <a:rPr lang="ru-RU" dirty="0"/>
              <a:t>Не могут быть </a:t>
            </a:r>
            <a:r>
              <a:rPr lang="ru-RU" dirty="0" err="1"/>
              <a:t>null</a:t>
            </a:r>
            <a:endParaRPr lang="ru-RU" dirty="0"/>
          </a:p>
          <a:p>
            <a:pPr lvl="0" algn="l">
              <a:buSzPct val="45000"/>
              <a:buFont typeface="StarSymbol"/>
              <a:buChar char="●"/>
            </a:pPr>
            <a:r>
              <a:rPr lang="ru-RU" dirty="0"/>
              <a:t>Заранее известно, сколько памяти требует переменная</a:t>
            </a:r>
          </a:p>
        </p:txBody>
      </p:sp>
      <p:sp>
        <p:nvSpPr>
          <p:cNvPr id="4" name="Текст 3"/>
          <p:cNvSpPr txBox="1">
            <a:spLocks noGrp="1"/>
          </p:cNvSpPr>
          <p:nvPr>
            <p:ph type="body" idx="4294967295"/>
          </p:nvPr>
        </p:nvSpPr>
        <p:spPr>
          <a:xfrm>
            <a:off x="6231898" y="1604399"/>
            <a:ext cx="5353946" cy="3976818"/>
          </a:xfrm>
        </p:spPr>
        <p:txBody>
          <a:bodyPr/>
          <a:lstStyle/>
          <a:p>
            <a:pPr lvl="0" algn="ctr"/>
            <a:r>
              <a:rPr lang="ru-RU" b="1"/>
              <a:t>Ссылочные типы</a:t>
            </a:r>
          </a:p>
          <a:p>
            <a:pPr lvl="0" algn="l">
              <a:buSzPct val="45000"/>
              <a:buFont typeface="StarSymbol"/>
              <a:buChar char="●"/>
            </a:pPr>
            <a:r>
              <a:rPr lang="ru-RU"/>
              <a:t>Объекты хранятся в куче, в месте объявления стоит ссылка</a:t>
            </a:r>
          </a:p>
          <a:p>
            <a:pPr lvl="0" algn="l">
              <a:buSzPct val="45000"/>
              <a:buFont typeface="StarSymbol"/>
              <a:buChar char="●"/>
            </a:pPr>
            <a:r>
              <a:rPr lang="ru-RU"/>
              <a:t>Могут быть null</a:t>
            </a:r>
          </a:p>
          <a:p>
            <a:pPr lvl="0" algn="l">
              <a:buSzPct val="45000"/>
              <a:buFont typeface="StarSymbol"/>
              <a:buChar char="●"/>
            </a:pPr>
            <a:r>
              <a:rPr lang="ru-RU"/>
              <a:t>Заранее не известно, сколько памяти требует переменная</a:t>
            </a:r>
          </a:p>
        </p:txBody>
      </p:sp>
    </p:spTree>
    <p:extLst>
      <p:ext uri="{BB962C8B-B14F-4D97-AF65-F5344CB8AC3E}">
        <p14:creationId xmlns:p14="http://schemas.microsoft.com/office/powerpoint/2010/main" val="106092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Инициализация полей структуры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852" y="1923839"/>
            <a:ext cx="7860147" cy="4358878"/>
          </a:xfrm>
          <a:prstGeom prst="rect">
            <a:avLst/>
          </a:prstGeom>
        </p:spPr>
      </p:pic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3093788"/>
            <a:ext cx="4343500" cy="178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6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 полей структуры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836" y="2658117"/>
            <a:ext cx="4262999" cy="291140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290" y="1524433"/>
            <a:ext cx="8153710" cy="525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275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Передача структуры в метод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02556"/>
            <a:ext cx="2509998" cy="353581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395" y="1305138"/>
            <a:ext cx="5219325" cy="555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76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</a:t>
            </a:r>
            <a:r>
              <a:rPr lang="ru-RU" dirty="0" smtClean="0"/>
              <a:t>класса </a:t>
            </a:r>
            <a:r>
              <a:rPr lang="ru-RU" dirty="0"/>
              <a:t>в метод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6516" y="1326860"/>
            <a:ext cx="9898967" cy="553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9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276</Words>
  <Application>Microsoft Office PowerPoint</Application>
  <PresentationFormat>Широкоэкранный</PresentationFormat>
  <Paragraphs>52</Paragraphs>
  <Slides>35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StarSymbol</vt:lpstr>
      <vt:lpstr>Тема Office</vt:lpstr>
      <vt:lpstr>Структуры</vt:lpstr>
      <vt:lpstr>Структуры</vt:lpstr>
      <vt:lpstr>Объявление структуры</vt:lpstr>
      <vt:lpstr>Объявление структуры</vt:lpstr>
      <vt:lpstr>Отличия ссылочных типов и типов-значений</vt:lpstr>
      <vt:lpstr>Инициализация полей структуры</vt:lpstr>
      <vt:lpstr>Инициализация полей структуры</vt:lpstr>
      <vt:lpstr>Передача структуры в метод</vt:lpstr>
      <vt:lpstr>Передача класса в метод</vt:lpstr>
      <vt:lpstr>Передача класса в метод</vt:lpstr>
      <vt:lpstr>Передача класса в метод</vt:lpstr>
      <vt:lpstr>Передача класса в метод</vt:lpstr>
      <vt:lpstr>Передача структуры в метод</vt:lpstr>
      <vt:lpstr>Передача структуры в метод</vt:lpstr>
      <vt:lpstr>Передача структуры в метод</vt:lpstr>
      <vt:lpstr>Передача структуры в метод</vt:lpstr>
      <vt:lpstr>Передача структуры в метод</vt:lpstr>
      <vt:lpstr>Передача структуры в метод</vt:lpstr>
      <vt:lpstr>Передача структуры в метод</vt:lpstr>
      <vt:lpstr>Передача структуры в метод</vt:lpstr>
      <vt:lpstr>Передача структуры в метод</vt:lpstr>
      <vt:lpstr>Ключевое слово ref</vt:lpstr>
      <vt:lpstr>Ключевое слово ref</vt:lpstr>
      <vt:lpstr>Ключевое слово ref</vt:lpstr>
      <vt:lpstr>Ключевое слово ref</vt:lpstr>
      <vt:lpstr>Ключевое слово ref</vt:lpstr>
      <vt:lpstr>Boxing / unboxing</vt:lpstr>
      <vt:lpstr>Boxing / unboxing</vt:lpstr>
      <vt:lpstr>Boxing</vt:lpstr>
      <vt:lpstr>Unboxing</vt:lpstr>
      <vt:lpstr>Boxing / unboxing</vt:lpstr>
      <vt:lpstr>Структуры и свойства</vt:lpstr>
      <vt:lpstr>Структуры и свойства</vt:lpstr>
      <vt:lpstr>Структуры и свойства</vt:lpstr>
      <vt:lpstr>Где использовать структуры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Структуры</dc:title>
  <dc:creator>Андрей</dc:creator>
  <cp:lastModifiedBy>Андрей</cp:lastModifiedBy>
  <cp:revision>20</cp:revision>
  <dcterms:created xsi:type="dcterms:W3CDTF">2024-11-10T13:15:17Z</dcterms:created>
  <dcterms:modified xsi:type="dcterms:W3CDTF">2024-11-25T12:55:27Z</dcterms:modified>
</cp:coreProperties>
</file>

<file path=docProps/thumbnail.jpeg>
</file>